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5"/>
  </p:notesMasterIdLst>
  <p:sldIdLst>
    <p:sldId id="257" r:id="rId6"/>
    <p:sldId id="285" r:id="rId7"/>
    <p:sldId id="262" r:id="rId8"/>
    <p:sldId id="299" r:id="rId9"/>
    <p:sldId id="274" r:id="rId10"/>
    <p:sldId id="272" r:id="rId11"/>
    <p:sldId id="273" r:id="rId12"/>
    <p:sldId id="298" r:id="rId13"/>
    <p:sldId id="29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448733"/>
            <a:ext cx="108421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 dorzecza Odry - region wodny Noteci</a:t>
            </a:r>
            <a:b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0024524-BDF1-4C8F-A897-8645527360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Konsekwencje ustanowienia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Każde odstępstwo jest uzasadnione konkretnym rodzajem presji.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przesłanka do tego, by nie realizować wszystkich wykonalnych 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(i niepowodujących nieproporcjonalnych kosztów) działań na rzecz poprawy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dopuszczalność dalszego pogorszenia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Noteci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742280"/>
              </p:ext>
            </p:extLst>
          </p:nvPr>
        </p:nvGraphicFramePr>
        <p:xfrm>
          <a:off x="1416297" y="1942614"/>
          <a:ext cx="7820546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</a:t>
                      </a:r>
                      <a:r>
                        <a:rPr kumimoji="0" lang="pl-PL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dzaj</a:t>
                      </a:r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odstępstwa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73,3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48,1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45,2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750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Noteci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34845"/>
              </p:ext>
            </p:extLst>
          </p:nvPr>
        </p:nvGraphicFramePr>
        <p:xfrm>
          <a:off x="1315398" y="1632443"/>
          <a:ext cx="7990582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643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763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459538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Noteci: 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203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459538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4.5 RDW dla regionu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wodnego </a:t>
            </a: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Noteci</a:t>
            </a:r>
            <a:r>
              <a:rPr lang="pl-PL" sz="14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	</a:t>
            </a:r>
            <a:r>
              <a:rPr lang="pl-PL" sz="14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141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Szczegółowe informacje na temat odstępstw (przyczyny, uzasadnienie, wskaźniki objęte odstępstwem):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2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3.xml><?xml version="1.0" encoding="utf-8"?>
<?mso-contentType ?>
<SharedContentType xmlns="Microsoft.SharePoint.Taxonomy.ContentTypeSync" SourceId="10f259f9-296d-45ec-b40f-2b565e2e2123" ContentTypeId="0x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3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687</Words>
  <Application>Microsoft Office PowerPoint</Application>
  <PresentationFormat>Panoramiczny</PresentationFormat>
  <Paragraphs>77</Paragraphs>
  <Slides>9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55</cp:revision>
  <dcterms:created xsi:type="dcterms:W3CDTF">2017-12-14T14:22:37Z</dcterms:created>
  <dcterms:modified xsi:type="dcterms:W3CDTF">2021-08-25T10:06:55Z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